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C1062-06F8-4470-9223-EB80D5B7D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F5EF00-5650-44A2-B364-FCCFD1F9C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C8D13-032F-4303-BEA5-C1A773942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919E-38D0-45F9-A54F-B1AA77CFA5B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3B9C8-FBDC-4740-BCF8-566F02D05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3B6FA-CB27-4DAA-B8F9-F42092F4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DC46-0426-40CB-A7F7-5374EA283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1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EAC62-8410-4DFB-B2D6-5E3E9166D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592874-823C-46BF-8AEC-0EEAD1B50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216CD-2DF6-4692-B7B1-3DBF7EF06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919E-38D0-45F9-A54F-B1AA77CFA5B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62DDB-1F9A-4DF3-9BC0-572B96477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A0F58-7ECD-4219-8258-A42B4CBF6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DC46-0426-40CB-A7F7-5374EA283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11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98B599-D946-4B39-AFA1-E55797D39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73C12-DD7D-47AF-91C5-3652749CC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23FC7-C325-4683-A38D-65A24767D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919E-38D0-45F9-A54F-B1AA77CFA5B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41BB4-48BD-4F0C-9608-27FA645A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8FB0A-F049-4125-9729-FACA9568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DC46-0426-40CB-A7F7-5374EA283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1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51962-6B4C-40C8-8C66-B675E7C90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97CAB-7804-4A32-A433-85748C55F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07847-CDFB-4DAC-A256-FF4B38C28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919E-38D0-45F9-A54F-B1AA77CFA5B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132B5-1CF0-49EC-A4E5-91804669B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8F003-83A9-4510-93A3-356ADCFA8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DC46-0426-40CB-A7F7-5374EA283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50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887F6-1C52-4BD0-A411-4DD51838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654FE-0097-47B6-BC0C-8AA1C2838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BE648-D977-4B90-8347-1C75282F8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919E-38D0-45F9-A54F-B1AA77CFA5B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50C4A-B82A-49DA-943E-96A0BFFBC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72B54-A001-41C9-BBF1-78CC2467C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DC46-0426-40CB-A7F7-5374EA283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4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78EE3-8C95-4875-B1E7-99D2132DE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005C4-0257-4472-A5CF-7B23920F0B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A1942-9084-4E3C-990E-B86B9C3E4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F9755-DFE2-44A5-9175-0D09C774C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919E-38D0-45F9-A54F-B1AA77CFA5B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AD6A58-B622-4750-AD8C-A197D0FC4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51E52-89E6-44B9-9196-5A8DAC6CA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DC46-0426-40CB-A7F7-5374EA283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3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171D-AC9B-4DF8-894E-B9AC0DABD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297F7-1A89-4B2E-8F97-B67FAAA86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61691-F709-4A1F-99F9-2DB1A2A70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16E063-66D7-4769-8C89-2D83D3A0B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2EEE09-40F2-4F4E-A65F-8C1767BEDA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66CE07-E299-4E39-A606-E49CD6FA4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919E-38D0-45F9-A54F-B1AA77CFA5B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81BE68-A3FA-4AB0-A7BD-1E76A35EE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6335BA-528C-4E51-BC5E-7A29D84C4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DC46-0426-40CB-A7F7-5374EA283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6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D00B3-AE24-4B4E-9507-3988906DF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476DA6-423F-48D1-AA67-C4078C8F0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919E-38D0-45F9-A54F-B1AA77CFA5B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19A06-CB65-45DE-88D5-94E348BF0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F826DB-4FE2-40AB-9ADA-729B6A63F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DC46-0426-40CB-A7F7-5374EA283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3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1AEE1C-C217-4E27-910D-0C776CABC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919E-38D0-45F9-A54F-B1AA77CFA5B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268AD8-A06E-4F82-9C35-C8E615CE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1F11A-ACAA-419F-9EA2-A26D6917B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DC46-0426-40CB-A7F7-5374EA283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86C71-B5A5-44F8-B351-F02A2561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06868-36DB-4DF1-ACB1-2400956A9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63D66-4A92-46A7-8BE6-54B01603D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593F0-10AB-4C54-9933-76978984C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919E-38D0-45F9-A54F-B1AA77CFA5B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C08D2-A8E7-4A92-88AC-11A5A4434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A16C4-530C-44B7-86D1-A39ED4817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DC46-0426-40CB-A7F7-5374EA283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6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6870E-7068-47D2-9F9C-F1E00D281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77A377-BD02-4AEB-B58F-5F7DFED03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DB8B8D-67A2-4F8B-9B11-8AC166544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61F77-560D-4918-90E6-289D60DE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919E-38D0-45F9-A54F-B1AA77CFA5B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F2D7D-FB2B-48C9-B7A2-05CE9A8BB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187EE-CABA-491C-90EB-6BEACC6F6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DC46-0426-40CB-A7F7-5374EA283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6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6FDCAB-34DA-4CE3-A821-0CB56C13F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6B7B6-1AE2-47A4-A36F-9009214F7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A3B8F-E4F6-4FD2-9EE6-A23E01F733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6919E-38D0-45F9-A54F-B1AA77CFA5B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A8B77-FE87-4D2A-A3C3-506BD31A2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5BA8E-C6B2-4EEB-B525-948827C07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3DC46-0426-40CB-A7F7-5374EA283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8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CE90-8312-477A-8512-F72D625ECB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Textile Chemistry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116C40-E761-481B-ABAC-ABA0BB878D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Practical File</a:t>
            </a:r>
          </a:p>
        </p:txBody>
      </p:sp>
    </p:spTree>
    <p:extLst>
      <p:ext uri="{BB962C8B-B14F-4D97-AF65-F5344CB8AC3E}">
        <p14:creationId xmlns:p14="http://schemas.microsoft.com/office/powerpoint/2010/main" val="3147477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C48961E-42AA-4787-833C-E1134F229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4264225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9A87CECD-C766-402B-8739-54218A35D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3033011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text&#10;&#10;Description automatically generated">
            <a:extLst>
              <a:ext uri="{FF2B5EF4-FFF2-40B4-BE49-F238E27FC236}">
                <a16:creationId xmlns:a16="http://schemas.microsoft.com/office/drawing/2014/main" id="{CA3208F3-9297-4B39-A6E1-51A4474DD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4199486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26A422C-4C49-438B-B1EF-A1C12AAB8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3215138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close up of a whiteboard&#10;&#10;Description automatically generated">
            <a:extLst>
              <a:ext uri="{FF2B5EF4-FFF2-40B4-BE49-F238E27FC236}">
                <a16:creationId xmlns:a16="http://schemas.microsoft.com/office/drawing/2014/main" id="{E820057B-558E-4A83-9BBF-9F8FF9F92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3923320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80FCA6AD-3248-4BA5-94DB-A869F1061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207950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C52133DA-F170-403D-964E-F609AF5471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156699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 up of a whiteboard&#10;&#10;Description automatically generated">
            <a:extLst>
              <a:ext uri="{FF2B5EF4-FFF2-40B4-BE49-F238E27FC236}">
                <a16:creationId xmlns:a16="http://schemas.microsoft.com/office/drawing/2014/main" id="{942532B4-EDDF-475D-8C85-C53D882D4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4150905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EBFB0F9-8EF9-4C43-9C27-9168DDC16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2094240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text&#10;&#10;Description automatically generated">
            <a:extLst>
              <a:ext uri="{FF2B5EF4-FFF2-40B4-BE49-F238E27FC236}">
                <a16:creationId xmlns:a16="http://schemas.microsoft.com/office/drawing/2014/main" id="{4A500E25-C368-4545-A739-911297257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343305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52AD14B8-D11C-4AA8-B9AB-9D27C49CF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3857916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66833D7C-596A-4A52-92FC-4D6E7DC2CD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3478750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brick&#10;&#10;Description automatically generated">
            <a:extLst>
              <a:ext uri="{FF2B5EF4-FFF2-40B4-BE49-F238E27FC236}">
                <a16:creationId xmlns:a16="http://schemas.microsoft.com/office/drawing/2014/main" id="{26320DBB-7D1A-4103-A880-779C2B6E5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3141494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display in a room&#10;&#10;Description automatically generated">
            <a:extLst>
              <a:ext uri="{FF2B5EF4-FFF2-40B4-BE49-F238E27FC236}">
                <a16:creationId xmlns:a16="http://schemas.microsoft.com/office/drawing/2014/main" id="{2A6ADBAF-F4F9-4DB8-BD7D-F87673F94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676745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287D0FA9-891A-48FC-AE03-267E60578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2206086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text&#10;&#10;Description automatically generated">
            <a:extLst>
              <a:ext uri="{FF2B5EF4-FFF2-40B4-BE49-F238E27FC236}">
                <a16:creationId xmlns:a16="http://schemas.microsoft.com/office/drawing/2014/main" id="{60DF3A7C-4D87-4738-BA49-BB92A22DC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1256489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BEDF8620-370C-47C7-9920-AD13B0AA7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295456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 up of a sign&#10;&#10;Description automatically generated">
            <a:extLst>
              <a:ext uri="{FF2B5EF4-FFF2-40B4-BE49-F238E27FC236}">
                <a16:creationId xmlns:a16="http://schemas.microsoft.com/office/drawing/2014/main" id="{4AABD522-2124-4D27-98A9-3260E7B8F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3701027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A44C5EB1-6FDD-4E3D-BBB9-771A81461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548960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 shot of a whiteboard&#10;&#10;Description automatically generated">
            <a:extLst>
              <a:ext uri="{FF2B5EF4-FFF2-40B4-BE49-F238E27FC236}">
                <a16:creationId xmlns:a16="http://schemas.microsoft.com/office/drawing/2014/main" id="{33646C51-43DE-44A7-B968-775D99D1B9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3220825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</Words>
  <Application>Microsoft Office PowerPoint</Application>
  <PresentationFormat>Widescreen</PresentationFormat>
  <Paragraphs>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Textile Chemistry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Textile Chemistry I</dc:title>
  <dc:creator>Umer Butt</dc:creator>
  <cp:lastModifiedBy>Umer Butt</cp:lastModifiedBy>
  <cp:revision>1</cp:revision>
  <dcterms:created xsi:type="dcterms:W3CDTF">2020-08-16T18:40:49Z</dcterms:created>
  <dcterms:modified xsi:type="dcterms:W3CDTF">2020-08-16T18:49:16Z</dcterms:modified>
</cp:coreProperties>
</file>